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61" r:id="rId9"/>
    <p:sldId id="271" r:id="rId10"/>
    <p:sldId id="268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332" autoAdjust="0"/>
  </p:normalViewPr>
  <p:slideViewPr>
    <p:cSldViewPr snapToGrid="0">
      <p:cViewPr varScale="1">
        <p:scale>
          <a:sx n="88" d="100"/>
          <a:sy n="88" d="100"/>
        </p:scale>
        <p:origin x="374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/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/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/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/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/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/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31/3/2023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1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134066"/>
              </p:ext>
            </p:extLst>
          </p:nvPr>
        </p:nvGraphicFramePr>
        <p:xfrm>
          <a:off x="735421" y="1217930"/>
          <a:ext cx="9610362" cy="4271761"/>
        </p:xfrm>
        <a:graphic>
          <a:graphicData uri="http://schemas.openxmlformats.org/drawingml/2006/table">
            <a:tbl>
              <a:tblPr/>
              <a:tblGrid>
                <a:gridCol w="2187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223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7778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0443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hoặc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up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gitHub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  <a:sym typeface="+mn-ea"/>
                        </a:rPr>
                        <a:t>-     </a:t>
                      </a:r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  <a:sym typeface="+mn-ea"/>
                        </a:rPr>
                        <a:t>Commit bài tập lên gitHub trước 21h00 thứ 3 ,5, 7 hàng tuần.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1254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-   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tuần. 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Thiếu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keyword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hoặc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trùng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keyword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kern="1200" baseline="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sz="1600" kern="1200" baseline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 2k/ 1 keyword.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8469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Làm việc riêng </a:t>
                      </a:r>
                      <a:r>
                        <a:rPr lang="en-US" sz="1600" baseline="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Times" pitchFamily="34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   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facebook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zalo,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xem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phim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video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ngoài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bài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xem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world cup…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43817">
                <a:tc>
                  <a:txBody>
                    <a:bodyPr/>
                    <a:lstStyle/>
                    <a:p>
                      <a:pPr rtl="0" fontAlgn="b">
                        <a:buNone/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ea typeface="Times" pitchFamily="34" charset="0"/>
                          <a:cs typeface="Times New Roman" panose="02020603050405020304" pitchFamily="18" charset="0"/>
                        </a:rPr>
                        <a:t>Một số lí do khác</a:t>
                      </a: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Nói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tục, chửi thề 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dọn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vệ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ghế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sz="160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5k.</a:t>
                      </a:r>
                      <a:endParaRPr 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>
            <a:fillRect/>
          </a:stretch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Gửi theo file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([A0323I1] TKB Bootcamp Preparation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4476"/>
            <a:ext cx="10515600" cy="5112748"/>
          </a:xfrm>
        </p:spPr>
        <p:txBody>
          <a:bodyPr>
            <a:normAutofit fontScale="87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Done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bài đọc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bài giảng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thực hành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quiz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sau khi hoàn thành kéo qua cột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 vào thread mà tutor sẽ post ở slack lớp mỗi ngày.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&lt;&lt;Audit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module1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(CG-DN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Module 1 v3.0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task) =&gt;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3026" y="200921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7343249"/>
              </p:ext>
            </p:extLst>
          </p:nvPr>
        </p:nvGraphicFramePr>
        <p:xfrm>
          <a:off x="256032" y="1541273"/>
          <a:ext cx="11869293" cy="35900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70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26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38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457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3998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1715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17h30 - 19h30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 lý thuyết  (Anh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chanh.tran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khác</a:t>
                      </a:r>
                      <a:endParaRPr lang="en-US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9975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19h30 – 19h45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Kéo Ken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Nộp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Corrnell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note cho phần học lý thuyết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   Check Ken</a:t>
                      </a: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799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19h30 - 21h30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 hành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 mentor.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1088309"/>
              </p:ext>
            </p:extLst>
          </p:nvPr>
        </p:nvGraphicFramePr>
        <p:xfrm>
          <a:off x="167640" y="799465"/>
          <a:ext cx="11710670" cy="3670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27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90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26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189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086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567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 các buổi học lý thuyết trong tuần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08735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hang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567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sz="1800" b="0" i="0" kern="1200" baseline="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 6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đưa ra hướng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quyết</a:t>
                      </a:r>
                      <a:endParaRPr lang="en-US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627</Words>
  <Application>Microsoft Office PowerPoint</Application>
  <PresentationFormat>Widescreen</PresentationFormat>
  <Paragraphs>79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Century Gothic</vt:lpstr>
      <vt:lpstr>Elephant</vt:lpstr>
      <vt:lpstr>Times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module1 </vt:lpstr>
      <vt:lpstr>Lịch hoạt động hàng ngày của học viên và tutor</vt:lpstr>
      <vt:lpstr>Lịch hoạt động trong tuần</vt:lpstr>
      <vt:lpstr>Quy chế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Trần Hữu Toàn</cp:lastModifiedBy>
  <cp:revision>85</cp:revision>
  <dcterms:created xsi:type="dcterms:W3CDTF">2020-07-13T07:49:00Z</dcterms:created>
  <dcterms:modified xsi:type="dcterms:W3CDTF">2023-03-31T08:17:57Z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C57269E1C22F475C980CEA30BC96F113</vt:lpwstr>
  </property>
  <property fmtid="{D5CDD505-2E9C-101B-9397-08002B2CF9AE}" pid="3" name="KSOProductBuildVer">
    <vt:lpwstr>1033-11.2.0.11042</vt:lpwstr>
  </property>
</Properties>
</file>